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60" r:id="rId5"/>
    <p:sldId id="264" r:id="rId6"/>
    <p:sldId id="265" r:id="rId7"/>
    <p:sldId id="266" r:id="rId8"/>
    <p:sldId id="268" r:id="rId9"/>
    <p:sldId id="269" r:id="rId10"/>
    <p:sldId id="267" r:id="rId11"/>
    <p:sldId id="270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>
        <p:scale>
          <a:sx n="59" d="100"/>
          <a:sy n="59" d="100"/>
        </p:scale>
        <p:origin x="-168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17.08.2022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5855"/>
            <a:ext cx="6192688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484784"/>
            <a:ext cx="63012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6984776" cy="273630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«МИР </a:t>
            </a:r>
            <a:b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ВОКРУГ </a:t>
            </a:r>
            <a:b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ДОСТУПЕН ВСЕМ»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566124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Библиотека №22 МУК «ЦБС г. Саратова»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855"/>
            <a:ext cx="8784976" cy="118522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Конкурс</a:t>
            </a:r>
            <a:br>
              <a:rPr lang="ru-RU" sz="2800" b="1" dirty="0" smtClean="0"/>
            </a:br>
            <a:r>
              <a:rPr lang="ru-RU" sz="2800" b="1" dirty="0" smtClean="0"/>
              <a:t> «Саратовский край- территория творчества»</a:t>
            </a:r>
            <a:endParaRPr lang="ru-RU" sz="2800" b="1" dirty="0"/>
          </a:p>
        </p:txBody>
      </p:sp>
      <p:pic>
        <p:nvPicPr>
          <p:cNvPr id="5122" name="Picture 2" descr="G:\Мои рисунки\МЕРОПРИЯТИЯ\мероприятия 2014\конкурс саратовский край - территория творчества\100_2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3760243" cy="2820037"/>
          </a:xfrm>
          <a:prstGeom prst="rect">
            <a:avLst/>
          </a:prstGeom>
          <a:noFill/>
        </p:spPr>
      </p:pic>
      <p:pic>
        <p:nvPicPr>
          <p:cNvPr id="5124" name="Picture 4" descr="C:\Users\Елена Александровна\Desktop\DSCN0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351895" cy="2185417"/>
          </a:xfrm>
          <a:prstGeom prst="rect">
            <a:avLst/>
          </a:prstGeom>
          <a:noFill/>
        </p:spPr>
      </p:pic>
      <p:pic>
        <p:nvPicPr>
          <p:cNvPr id="5126" name="Picture 6" descr="C:\Users\Елена Александровна\Desktop\DSCN04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56792"/>
            <a:ext cx="2886274" cy="1746851"/>
          </a:xfrm>
          <a:prstGeom prst="rect">
            <a:avLst/>
          </a:prstGeom>
          <a:noFill/>
        </p:spPr>
      </p:pic>
      <p:pic>
        <p:nvPicPr>
          <p:cNvPr id="5127" name="Picture 7" descr="C:\Users\Елена Александровна\Desktop\DSCN04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203848" cy="2069060"/>
          </a:xfrm>
          <a:prstGeom prst="rect">
            <a:avLst/>
          </a:prstGeom>
          <a:noFill/>
        </p:spPr>
      </p:pic>
      <p:pic>
        <p:nvPicPr>
          <p:cNvPr id="5128" name="Picture 8" descr="C:\Users\Елена Александровна\Desktop\DSCN0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2994" y="1196752"/>
            <a:ext cx="3681006" cy="2410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204864"/>
            <a:ext cx="5472608" cy="2448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</a:p>
          <a:p>
            <a:pPr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45855"/>
            <a:ext cx="6696744" cy="1185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Сотрудничество </a:t>
            </a:r>
            <a:br>
              <a:rPr lang="ru-RU" dirty="0" smtClean="0"/>
            </a:br>
            <a:r>
              <a:rPr lang="ru-RU" dirty="0" smtClean="0"/>
              <a:t>библиотеки №22</a:t>
            </a:r>
            <a:endParaRPr lang="ru-RU" dirty="0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989103" y="2097010"/>
            <a:ext cx="762692" cy="613384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923929" y="1412776"/>
            <a:ext cx="504056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Комплексный центр </a:t>
            </a: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социального обслуживания </a:t>
            </a: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населения по Заводскому району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143200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543117">
            <a:off x="2792832" y="3770572"/>
            <a:ext cx="703534" cy="84361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0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779912" y="2636913"/>
            <a:ext cx="4968552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0" hangingPunct="0"/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0" hangingPunct="0"/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Областной центр </a:t>
            </a: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адаптации и реабилитации</a:t>
            </a:r>
          </a:p>
          <a:p>
            <a:pPr eaLnBrk="0" hangingPunct="0"/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инвалидов «Парус надежды»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МЕРОПРИЯТИЯ\мероприятия-2019\Бабочкин-артист\DSCN3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92427" cy="3519858"/>
          </a:xfrm>
          <a:prstGeom prst="rect">
            <a:avLst/>
          </a:prstGeom>
          <a:noFill/>
        </p:spPr>
      </p:pic>
      <p:pic>
        <p:nvPicPr>
          <p:cNvPr id="1027" name="Picture 3" descr="D:\Мои рисунки\МЕРОПРИЯТИЯ\мероприятия-2019\В. Лановой\P1020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01008"/>
            <a:ext cx="4183626" cy="3137720"/>
          </a:xfrm>
          <a:prstGeom prst="rect">
            <a:avLst/>
          </a:prstGeom>
          <a:noFill/>
        </p:spPr>
      </p:pic>
      <p:pic>
        <p:nvPicPr>
          <p:cNvPr id="1028" name="Picture 4" descr="D:\Мои рисунки\МЕРОПРИЯТИЯ\фото с фотооаапарата\100_1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220" y="548680"/>
            <a:ext cx="3931780" cy="2948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99658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Нескучные встречи «Тропой прекрасных муз»</a:t>
            </a:r>
            <a:br>
              <a:rPr lang="ru-RU" sz="3100" b="1" dirty="0" smtClean="0"/>
            </a:br>
            <a:r>
              <a:rPr lang="ru-RU" sz="2800" dirty="0" smtClean="0"/>
              <a:t>(знакомство с учреждениями культуры нашего города)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D:\Мои рисунки\МЕРОПРИЯТИЯ\фото с фотооаапарата\100_1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095963" cy="3071814"/>
          </a:xfrm>
          <a:prstGeom prst="rect">
            <a:avLst/>
          </a:prstGeom>
          <a:noFill/>
        </p:spPr>
      </p:pic>
      <p:pic>
        <p:nvPicPr>
          <p:cNvPr id="2051" name="Picture 3" descr="D:\Мои рисунки\МЕРОПРИЯТИЯ\мероприятия-2022\ТЮЗ\DSCN6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936437" cy="2952328"/>
          </a:xfrm>
          <a:prstGeom prst="rect">
            <a:avLst/>
          </a:prstGeom>
          <a:noFill/>
        </p:spPr>
      </p:pic>
      <p:pic>
        <p:nvPicPr>
          <p:cNvPr id="2052" name="Picture 4" descr="D:\Мои рисунки\МЕРОПРИЯТИЯ\мероприятия-2022\ТЮЗ\DSCN6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5"/>
            <a:ext cx="3744416" cy="2808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042438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Сторитейллинг</a:t>
            </a:r>
            <a:r>
              <a:rPr lang="ru-RU" sz="3100" b="1" dirty="0" smtClean="0"/>
              <a:t> «Земли родной минувшая судьба»</a:t>
            </a:r>
            <a:br>
              <a:rPr lang="ru-RU" sz="3100" b="1" dirty="0" smtClean="0"/>
            </a:br>
            <a:r>
              <a:rPr lang="ru-RU" sz="2800" dirty="0" smtClean="0"/>
              <a:t>(исторических событиях нашего края)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074" name="Picture 2" descr="D:\Мои рисунки\МЕРОПРИЯТИЯ\мероприятия-2019\Зыкина\IMG_20190620_10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412088" cy="3309066"/>
          </a:xfrm>
          <a:prstGeom prst="rect">
            <a:avLst/>
          </a:prstGeom>
          <a:noFill/>
        </p:spPr>
      </p:pic>
      <p:pic>
        <p:nvPicPr>
          <p:cNvPr id="3075" name="Picture 3" descr="D:\Мои рисунки\МЕРОПРИЯТИЯ\мероприятия-2022\Петр I\DSCN6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768419" cy="2826314"/>
          </a:xfrm>
          <a:prstGeom prst="rect">
            <a:avLst/>
          </a:prstGeom>
          <a:noFill/>
        </p:spPr>
      </p:pic>
      <p:pic>
        <p:nvPicPr>
          <p:cNvPr id="3076" name="Picture 4" descr="D:\Мои рисунки\МЕРОПРИЯТИЯ\фото с фотооаапарата\100_1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94059"/>
            <a:ext cx="3952126" cy="2963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1216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100" b="1" dirty="0" smtClean="0"/>
              <a:t>Площадка интересных историй </a:t>
            </a:r>
            <a:br>
              <a:rPr lang="ru-RU" sz="3100" b="1" dirty="0" smtClean="0"/>
            </a:br>
            <a:r>
              <a:rPr lang="ru-RU" sz="3100" b="1" dirty="0" smtClean="0"/>
              <a:t>«Открой свой Саратов»</a:t>
            </a:r>
            <a:br>
              <a:rPr lang="ru-RU" sz="3100" b="1" dirty="0" smtClean="0"/>
            </a:br>
            <a:r>
              <a:rPr lang="ru-RU" sz="2800" dirty="0" smtClean="0"/>
              <a:t>(Саратов- хлебная столица Поволжья, город трудовой доблести, город ученых…)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4098" name="Picture 2" descr="D:\Мои рисунки\МЕРОПРИЯТИЯ\фото с фотооаапарата\100_1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400203" cy="2550021"/>
          </a:xfrm>
          <a:prstGeom prst="rect">
            <a:avLst/>
          </a:prstGeom>
          <a:noFill/>
        </p:spPr>
      </p:pic>
      <p:pic>
        <p:nvPicPr>
          <p:cNvPr id="4099" name="Picture 3" descr="D:\Мои рисунки\МЕРОПРИЯТИЯ\фото с фотооаапарата\100_1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84040" cy="3287860"/>
          </a:xfrm>
          <a:prstGeom prst="rect">
            <a:avLst/>
          </a:prstGeom>
          <a:noFill/>
        </p:spPr>
      </p:pic>
      <p:pic>
        <p:nvPicPr>
          <p:cNvPr id="4100" name="Picture 4" descr="D:\Мои рисунки\МЕРОПРИЯТИЯ\фото с фотооаапарата\100_13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74218"/>
            <a:ext cx="3711901" cy="27837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58417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Арт-встречи</a:t>
            </a:r>
            <a:r>
              <a:rPr lang="ru-RU" sz="2800" b="1" dirty="0" smtClean="0"/>
              <a:t> «Гитары доверительный напев»</a:t>
            </a:r>
            <a:br>
              <a:rPr lang="ru-RU" sz="2800" b="1" dirty="0" smtClean="0"/>
            </a:br>
            <a:r>
              <a:rPr lang="ru-RU" sz="2500" dirty="0" smtClean="0"/>
              <a:t>(творчество бардов)</a:t>
            </a:r>
            <a:endParaRPr lang="ru-RU" sz="2800" dirty="0"/>
          </a:p>
        </p:txBody>
      </p:sp>
      <p:pic>
        <p:nvPicPr>
          <p:cNvPr id="6146" name="Picture 2" descr="G:\Мои рисунки\МЕРОПРИЯТИЯ\фото2012\летний чит зал 2012\100_1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3835765" cy="2876675"/>
          </a:xfrm>
          <a:prstGeom prst="rect">
            <a:avLst/>
          </a:prstGeom>
          <a:noFill/>
        </p:spPr>
      </p:pic>
      <p:pic>
        <p:nvPicPr>
          <p:cNvPr id="6147" name="Picture 3" descr="G:\Мои рисунки\МЕРОПРИЯТИЯ\фото2012\летний чит зал 2012\100_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039792" cy="2279726"/>
          </a:xfrm>
          <a:prstGeom prst="rect">
            <a:avLst/>
          </a:prstGeom>
          <a:noFill/>
        </p:spPr>
      </p:pic>
      <p:pic>
        <p:nvPicPr>
          <p:cNvPr id="6148" name="Picture 4" descr="G:\Мои рисунки\МЕРОПРИЯТИЯ\Фото-2013\Галич в ЦОРИ\100_1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1412776"/>
            <a:ext cx="3168515" cy="2376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964488" cy="8984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Стоп-кадр «Кино, которое ты любишь»</a:t>
            </a:r>
            <a:endParaRPr lang="ru-RU" sz="2800" b="1" dirty="0"/>
          </a:p>
        </p:txBody>
      </p:sp>
      <p:pic>
        <p:nvPicPr>
          <p:cNvPr id="7170" name="Picture 2" descr="G:\Мои рисунки\МЕРОПРИЯТИЯ\мероприят2018\воздух для ЦСОН\DSCN2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32783" cy="3250084"/>
          </a:xfrm>
          <a:prstGeom prst="rect">
            <a:avLst/>
          </a:prstGeom>
          <a:noFill/>
        </p:spPr>
      </p:pic>
      <p:pic>
        <p:nvPicPr>
          <p:cNvPr id="7171" name="Picture 3" descr="G:\Мои рисунки\МЕРОПРИЯТИЯ\мероприят2018\Барышников М\DSCN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462338" cy="2597150"/>
          </a:xfrm>
          <a:prstGeom prst="rect">
            <a:avLst/>
          </a:prstGeom>
          <a:noFill/>
        </p:spPr>
      </p:pic>
      <p:pic>
        <p:nvPicPr>
          <p:cNvPr id="7172" name="Picture 4" descr="D:\Мои рисунки\МЕРОПРИЯТИЯ\мероприятия-2019\Павличенко Л\DSCN4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Часы изобразительного искусства «Цвет времени</a:t>
            </a:r>
            <a:r>
              <a:rPr lang="ru-RU" sz="2800" b="1" dirty="0" smtClean="0"/>
              <a:t>»</a:t>
            </a:r>
            <a:br>
              <a:rPr lang="ru-RU" sz="2800" b="1" dirty="0" smtClean="0"/>
            </a:br>
            <a:r>
              <a:rPr lang="ru-RU" sz="2500" dirty="0" smtClean="0"/>
              <a:t>(творчество русских художников)</a:t>
            </a:r>
            <a:r>
              <a:rPr lang="ru-RU" sz="2500" b="1" dirty="0" smtClean="0"/>
              <a:t> </a:t>
            </a:r>
            <a:endParaRPr lang="ru-RU" sz="2500" b="1" dirty="0"/>
          </a:p>
        </p:txBody>
      </p:sp>
      <p:pic>
        <p:nvPicPr>
          <p:cNvPr id="1026" name="Picture 2" descr="D:\Мои рисунки\МЕРОПРИЯТИЯ\мероприятия-2022\Крамской для ЦСОН\DSCN6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398104" cy="3298578"/>
          </a:xfrm>
          <a:prstGeom prst="rect">
            <a:avLst/>
          </a:prstGeom>
          <a:noFill/>
        </p:spPr>
      </p:pic>
      <p:pic>
        <p:nvPicPr>
          <p:cNvPr id="1027" name="Picture 3" descr="D:\Мои рисунки\МЕРОПРИЯТИЯ\мероприятия-2022\Крамской для ЦСОН\DSCN6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991470"/>
            <a:ext cx="3822040" cy="2866530"/>
          </a:xfrm>
          <a:prstGeom prst="rect">
            <a:avLst/>
          </a:prstGeom>
          <a:noFill/>
        </p:spPr>
      </p:pic>
      <p:pic>
        <p:nvPicPr>
          <p:cNvPr id="1028" name="Picture 4" descr="D:\Мои рисунки\МЕРОПРИЯТИЯ\мероприятия-2022\Пластов А\DSCN67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7958" y="1628800"/>
            <a:ext cx="3846042" cy="2884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dd93aa9cde79b8a33643fedfc883ff79258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81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«МИР  ВОКРУГ  ДОСТУПЕН ВСЕМ»</vt:lpstr>
      <vt:lpstr>Сотрудничество  библиотеки №22</vt:lpstr>
      <vt:lpstr>Слайд 3</vt:lpstr>
      <vt:lpstr> Нескучные встречи «Тропой прекрасных муз» (знакомство с учреждениями культуры нашего города) </vt:lpstr>
      <vt:lpstr>Сторитейллинг «Земли родной минувшая судьба» (исторических событиях нашего края)  </vt:lpstr>
      <vt:lpstr>  Площадка интересных историй  «Открой свой Саратов» (Саратов- хлебная столица Поволжья, город трудовой доблести, город ученых…)   </vt:lpstr>
      <vt:lpstr>Арт-встречи «Гитары доверительный напев» (творчество бардов)</vt:lpstr>
      <vt:lpstr>Стоп-кадр «Кино, которое ты любишь»</vt:lpstr>
      <vt:lpstr>Часы изобразительного искусства «Цвет времени» (творчество русских художников) </vt:lpstr>
      <vt:lpstr>Конкурс  «Саратовский край- территория творчества»</vt:lpstr>
      <vt:lpstr>Слайд 11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свет книги</dc:title>
  <dc:creator>obstinate</dc:creator>
  <dc:description>Шаблон презентации с сайта https://presentation-creation.ru/</dc:description>
  <cp:lastModifiedBy>Елена Александровна</cp:lastModifiedBy>
  <cp:revision>621</cp:revision>
  <dcterms:created xsi:type="dcterms:W3CDTF">2018-02-25T09:09:03Z</dcterms:created>
  <dcterms:modified xsi:type="dcterms:W3CDTF">2022-08-17T11:47:30Z</dcterms:modified>
</cp:coreProperties>
</file>