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ACD74-C135-4322-B7C0-B76867D2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7344FA-7361-4893-98C2-AEF1758F9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9941D-A91D-4FF2-9EC0-AA0F43D0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1A91B-FD1E-4E0B-A20F-83BFC4E8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FA9F3-AF8D-4780-9878-51316AAE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2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60F51-C706-4CD7-A9A7-399396E7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8E9B01-F124-467D-9E06-B153139AB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8DD67-1DA0-4B44-9E74-53F5E495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7A7CE-C8BC-40F4-A874-33852A41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C867E-C70F-42FC-AE1F-0A982030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CD842C-83D6-42E7-ADBD-2E477A7DF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EE578-BFAB-4824-9E42-21D02F41F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B7B8D-BCED-44D0-AC51-1765CC6E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F31FF-51B7-4D6F-9E33-E9F52993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51EB9-6E39-4A87-9F86-6FFFEF70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E4465-3E82-41A5-877F-E61B46B2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68E4D-993D-4721-AF38-B0ABEDBC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7B628-BD8F-4130-A315-0BBEA172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73A44-9D7C-44AD-AF27-5ECA09FF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12213-1EED-4587-B22F-8EFC4C40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0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1EF85-EFA3-4ED5-908F-E7F0943F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18796-488A-49AD-85A7-F6CA4E657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F2CBB-C1A7-4480-B76C-143B55A6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B1848C-2AB7-4ED1-9F2C-27831609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7A257-6866-4BD4-AB38-A8C03983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6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B94AB-BAC0-4375-B67F-0E87A2BC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8E69E-D571-49AE-B8A3-5EE5C14F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70924-0604-4F38-B368-6888E859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2423-9C13-4FA2-8FEA-3E50903C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79C49E-CE7F-4F99-9FC2-256EA44C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6EEB7-407B-4521-9661-6123FDC0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5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67E9A-06C2-47E3-B097-74E21BBD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728C4-A6FA-4F02-BD56-54E596FA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824199-F8EC-4D1E-8567-0CEE5E593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6DA6D5-FEC8-466F-93A8-52F44A31C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997BCD-0131-4382-9C72-2D9A21671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7317BD-C29E-44E2-BE65-310CB0C2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BD6AD1-E5FD-41DD-89E6-89E441E4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17D5BF-C45C-4705-852E-BF5F088A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8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70D83-9C7C-47C6-872E-D20C06F3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1BB660-64A6-4EF4-9B23-B9BFFD82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893104-AAE1-4B7F-8BDB-4177B56E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B5B18B-0BAD-4E63-9336-C8BBA33E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275F93-164D-4796-91C4-064AAB04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93F315-4FA0-487D-9449-A5BCCF52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6350E0-A896-4471-BDBB-2BED79B5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86D3-EDCE-4A45-9C69-22E412C1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A077F-F3DB-44E2-A3C8-F6D3657A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F12C7-E885-4FB5-A6D1-69148EF0A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E9C55-288B-42F8-977F-BE9DB6A7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26D4C0-00C2-4615-BC1A-96815114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0706A-EE7F-4053-9ECD-9C85C762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BF096-BD4C-4B83-B27F-26D9446A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282440-CDD7-4C72-A63D-120E5386D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AA9D2D-01D7-4EDC-A67A-C05A683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D9693-AE42-4C77-83F6-174AF078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6E1886-2A6E-4CDD-8EAF-E823FD3A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97000-DCD2-41F7-9F8A-9DE1B85E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9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7675C-DB7B-4B9F-863D-2EF8DD06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DE295-0867-4A14-873F-4FDF697F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1D004-C60A-42D9-883A-9F767628C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9C12-5186-4B36-89DD-1E16E3888294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DFCB3-129C-46D4-B895-09E92B5D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37A11-AB7D-42AF-8A3B-76D151A18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7460-7679-44BD-A8C8-DCC992430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488B1-F480-47D6-9B39-B1B43B353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7119"/>
            <a:ext cx="12191999" cy="23876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ЦИФРОВОЕ ПРОСТРАНСТВО СПЕЦИАЛЬНОЙ БИБЛИОТЕКИ КУЗБАССА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СРЕДА СОЦИОКУЛЬТУРНОЙ РЕАБИЛИТАЦИИ ИНВАЛИДОВ ПО ЗРЕНИЮ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7DAA9C-90D0-41A5-A93B-FB1716338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10264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казённое учреждение культуры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библиотека Кузбасса для незрячих и слабовидящих»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58598-0059-4D6D-8F28-B47D6CC892EC}"/>
              </a:ext>
            </a:extLst>
          </p:cNvPr>
          <p:cNvSpPr txBox="1"/>
          <p:nvPr/>
        </p:nvSpPr>
        <p:spPr>
          <a:xfrm>
            <a:off x="5023942" y="6202214"/>
            <a:ext cx="21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2022</a:t>
            </a:r>
          </a:p>
        </p:txBody>
      </p:sp>
    </p:spTree>
    <p:extLst>
      <p:ext uri="{BB962C8B-B14F-4D97-AF65-F5344CB8AC3E}">
        <p14:creationId xmlns:p14="http://schemas.microsoft.com/office/powerpoint/2010/main" val="368720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488B1-F480-47D6-9B39-B1B43B353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89" y="0"/>
            <a:ext cx="11926713" cy="1704622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лет библиотека осуществляет информационно-библиотечное обслуживание инвалидов по зрению, помогает людям с ограниченными возможностями расширить их кругозор, раздвинуть круг общения на всей территории Кузбасса.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CF1C9-D15C-4F5C-9F14-FD0188D97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3073877"/>
            <a:ext cx="3488268" cy="23246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8E5EA-6734-4DCD-96AD-D87188C6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22" y="4236178"/>
            <a:ext cx="3488265" cy="23246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936733-80FD-409A-82D0-4DBBEA71B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1911576"/>
            <a:ext cx="3488268" cy="23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5F7FEC-74AF-4B66-BF84-0263A064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8534" cy="261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7E0481-0176-4E7F-A611-F469D8493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5" y="-1"/>
            <a:ext cx="3928533" cy="26179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723D65-9360-45B9-BC02-3E645CF7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3" y="0"/>
            <a:ext cx="3928533" cy="2617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C29D53-CC34-4818-A320-DA14325BF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000"/>
            <a:ext cx="3928535" cy="261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565F20-348F-41C7-8BF3-CF645C00F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3" y="4239998"/>
            <a:ext cx="3928536" cy="26180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11F492-8F36-4645-8C1F-CF7BEC586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4" y="4239997"/>
            <a:ext cx="3928536" cy="261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360616-FB39-40F5-82DC-3278AC604C01}"/>
              </a:ext>
            </a:extLst>
          </p:cNvPr>
          <p:cNvSpPr txBox="1"/>
          <p:nvPr/>
        </p:nvSpPr>
        <p:spPr>
          <a:xfrm>
            <a:off x="0" y="2762669"/>
            <a:ext cx="12191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библиотека Кузбасса предлагает читателям с нарушениями зрения новые услуги в рамках работы Консультационного центра IT-технологий для лиц с проблемами восприятия печатного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9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0C3313-29F9-41AF-836A-779C0613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91" y="0"/>
            <a:ext cx="5145509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40137-FF3A-47BD-9DAB-64A2034E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10" y="3422611"/>
            <a:ext cx="5155096" cy="34353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47E46D-8010-4178-8FED-CD4C6D796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1" y="3872181"/>
            <a:ext cx="3417899" cy="22777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BCA9E4-9987-4A68-A4B1-1010A727A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95" y="4357655"/>
            <a:ext cx="2970925" cy="22777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C37A8-77A4-4FD9-9EC6-A0CBC59BF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9" y="1108477"/>
            <a:ext cx="6072976" cy="15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BCA9E4-9987-4A68-A4B1-1010A727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77" y="1811639"/>
            <a:ext cx="6538623" cy="50129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C37A8-77A4-4FD9-9EC6-A0CBC59BF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03" y="442560"/>
            <a:ext cx="6072976" cy="15141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F78D86-AC75-47AA-BB71-10DA5103B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55" y="4405586"/>
            <a:ext cx="3260035" cy="21725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C08E91-B14A-4574-A55D-C4C6D048F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7" y="1811639"/>
            <a:ext cx="3260036" cy="21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C37A8-77A4-4FD9-9EC6-A0CBC59B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3" y="731176"/>
            <a:ext cx="10820154" cy="26978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8900A-DBF0-4B6F-8519-9D354B582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95" y="4253948"/>
            <a:ext cx="3907605" cy="26040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C0EF6F-D292-46A9-8408-F6A53DD30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948"/>
            <a:ext cx="3907605" cy="26040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502224-8059-4CC6-BF02-231A60F68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99" y="4253947"/>
            <a:ext cx="3907602" cy="26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9F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1CA90-36EB-4207-B57E-9AEEC8DF946A}"/>
              </a:ext>
            </a:extLst>
          </p:cNvPr>
          <p:cNvSpPr txBox="1"/>
          <p:nvPr/>
        </p:nvSpPr>
        <p:spPr>
          <a:xfrm>
            <a:off x="371061" y="2413337"/>
            <a:ext cx="1144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23731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СОВРЕМЕННОЕ ЦИФРОВОЕ ПРОСТРАНСТВО СПЕЦИАЛЬНОЙ БИБЛИОТЕКИ КУЗБАССА  КАК СРЕДА СОЦИОКУЛЬТУРНОЙ РЕАБИЛИТАЦИИ ИНВАЛИДОВ ПО ЗРЕНИЮ</vt:lpstr>
      <vt:lpstr>Более 60 лет библиотека осуществляет информационно-библиотечное обслуживание инвалидов по зрению, помогает людям с ограниченными возможностями расширить их кругозор, раздвинуть круг общения на всей территории Кузбасса.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Шайдук Ирина Александровна</dc:creator>
  <cp:lastModifiedBy>Шайдук Ирина Александровна</cp:lastModifiedBy>
  <cp:revision>13</cp:revision>
  <dcterms:created xsi:type="dcterms:W3CDTF">2022-08-29T01:39:52Z</dcterms:created>
  <dcterms:modified xsi:type="dcterms:W3CDTF">2022-08-29T04:49:24Z</dcterms:modified>
</cp:coreProperties>
</file>